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D518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-212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September 26,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September 26,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&lt;#&gt;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kumimoji="1"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611560" y="404664"/>
            <a:ext cx="7776864" cy="5786199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800" b="1" u="sng" dirty="0" smtClean="0">
                <a:solidFill>
                  <a:srgbClr val="3D5185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アジェンダ</a:t>
            </a:r>
            <a:endParaRPr lang="en-US" altLang="ja-JP" sz="2800" b="1" u="sng" dirty="0" smtClean="0">
              <a:solidFill>
                <a:srgbClr val="3D5185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会議名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「◌◌◌◌◌</a:t>
            </a:r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ja-JP" altLang="en-US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・会議の</a:t>
            </a:r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目的</a:t>
            </a:r>
            <a:endParaRPr lang="en-US" altLang="ja-JP" b="1" dirty="0" smtClean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開催日時：　　　　年　　　月　　　日（　）　　時　　分～　　時　　分</a:t>
            </a: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開催場所：</a:t>
            </a: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出席者：</a:t>
            </a:r>
          </a:p>
          <a:p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進行役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・書記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</a:p>
          <a:p>
            <a:endParaRPr lang="ja-JP" altLang="en-US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・配布資料</a:t>
            </a:r>
          </a:p>
          <a:p>
            <a:endParaRPr lang="ja-JP" altLang="en-US" b="1" dirty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議題＞</a:t>
            </a:r>
            <a:r>
              <a:rPr lang="ja-JP" altLang="en-US" b="1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ja-JP" altLang="en-US" b="1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複数議題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がある場合は時間配分を記載）</a:t>
            </a: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1) 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現状報告</a:t>
            </a: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2) 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問題点の抽出</a:t>
            </a: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3) 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課題の抽出</a:t>
            </a:r>
          </a:p>
          <a:p>
            <a:r>
              <a:rPr lang="en-US" altLang="ja-JP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4) 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解決策の</a:t>
            </a:r>
            <a:r>
              <a:rPr lang="ja-JP" altLang="en-US" b="1" dirty="0" smtClean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検討</a:t>
            </a:r>
            <a:endParaRPr lang="en-US" altLang="ja-JP" b="1" dirty="0" smtClean="0">
              <a:solidFill>
                <a:schemeClr val="accent3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(5) </a:t>
            </a:r>
            <a:r>
              <a:rPr lang="ja-JP" altLang="en-US" b="1" dirty="0">
                <a:solidFill>
                  <a:schemeClr val="accent3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その他</a:t>
            </a:r>
          </a:p>
        </p:txBody>
      </p:sp>
    </p:spTree>
    <p:extLst>
      <p:ext uri="{BB962C8B-B14F-4D97-AF65-F5344CB8AC3E}">
        <p14:creationId xmlns="" xmlns:p14="http://schemas.microsoft.com/office/powerpoint/2010/main" val="1136125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エッセンシャル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202</TotalTime>
  <Words>17</Words>
  <Application>Microsoft Office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エッセンシャル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cp:lastModifiedBy>ioix</cp:lastModifiedBy>
  <cp:revision>1</cp:revision>
  <dcterms:created xsi:type="dcterms:W3CDTF">2017-09-13T01:23:59Z</dcterms:created>
  <dcterms:modified xsi:type="dcterms:W3CDTF">2017-09-26T03:14:49Z</dcterms:modified>
</cp:coreProperties>
</file>