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-212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kumimoji="1"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608709" y="692696"/>
            <a:ext cx="7776864" cy="550920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b="1" u="sng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AGENDA</a:t>
            </a:r>
          </a:p>
          <a:p>
            <a:endParaRPr lang="en-US" altLang="ja-JP" dirty="0">
              <a:latin typeface="Ma"/>
            </a:endParaRP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Meeting 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name "</a:t>
            </a:r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◌◌◌◌◌“</a:t>
            </a:r>
          </a:p>
          <a:p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Purpose of the meeting</a:t>
            </a: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Date and time of opening: Month/ Day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/Year 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  )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◌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◌ 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◌:◌</a:t>
            </a:r>
          </a:p>
          <a:p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Venue:</a:t>
            </a: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Attendees:</a:t>
            </a:r>
          </a:p>
          <a:p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Facilitator:</a:t>
            </a:r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</a:t>
            </a:r>
            <a:r>
              <a:rPr lang="en-US" altLang="ja-JP" sz="1600" b="1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Secretary</a:t>
            </a:r>
            <a:r>
              <a:rPr lang="en-US" altLang="ja-JP" sz="1600" b="1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</a:p>
          <a:p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·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Handouts:</a:t>
            </a:r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&lt;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Agenda&gt; </a:t>
            </a:r>
            <a:r>
              <a:rPr lang="en-US" altLang="ja-JP" sz="14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(When there are multiple agendas, time allocation is described</a:t>
            </a:r>
            <a:r>
              <a:rPr lang="en-US" altLang="ja-JP" sz="14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endParaRPr lang="en-US" altLang="ja-JP" sz="14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(1) Current 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status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report</a:t>
            </a:r>
            <a:endParaRPr lang="en-US" altLang="ja-JP" sz="1600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2) Extract problem</a:t>
            </a: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3) Extraction of tasks</a:t>
            </a:r>
          </a:p>
          <a:p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4) Study of </a:t>
            </a:r>
            <a:r>
              <a:rPr lang="en-US" altLang="ja-JP" sz="1600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solution</a:t>
            </a:r>
          </a:p>
          <a:p>
            <a:r>
              <a:rPr lang="en-US" altLang="ja-JP" sz="1600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(5) Other</a:t>
            </a:r>
          </a:p>
        </p:txBody>
      </p:sp>
    </p:spTree>
    <p:extLst>
      <p:ext uri="{BB962C8B-B14F-4D97-AF65-F5344CB8AC3E}">
        <p14:creationId xmlns="" xmlns:p14="http://schemas.microsoft.com/office/powerpoint/2010/main" val="1136125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エッセンシャル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24</TotalTime>
  <Words>89</Words>
  <Application>Microsoft Office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エッセンシャル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cp:lastModifiedBy>ioix</cp:lastModifiedBy>
  <cp:revision>2</cp:revision>
  <dcterms:created xsi:type="dcterms:W3CDTF">2017-09-13T01:23:59Z</dcterms:created>
  <dcterms:modified xsi:type="dcterms:W3CDTF">2017-09-26T03:15:38Z</dcterms:modified>
</cp:coreProperties>
</file>